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13/09/15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0895" cy="6848872"/>
          </a:xfrm>
          <a:prstGeom prst="rect">
            <a:avLst/>
          </a:prstGeom>
        </p:spPr>
      </p:pic>
      <p:pic>
        <p:nvPicPr>
          <p:cNvPr id="27" name="Picture 26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0068" y="0"/>
            <a:ext cx="3150268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1747</TotalTime>
  <Words>15</Words>
  <Application>Microsoft Macintosh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Pushpin</vt:lpstr>
      <vt:lpstr>Our GCC  Sponsor Child  Lawrence</vt:lpstr>
      <vt:lpstr>Building a future for children in Zimbabwe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57</cp:revision>
  <dcterms:created xsi:type="dcterms:W3CDTF">2014-03-23T21:36:37Z</dcterms:created>
  <dcterms:modified xsi:type="dcterms:W3CDTF">2015-09-13T10:02:54Z</dcterms:modified>
</cp:coreProperties>
</file>